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9" r:id="rId3"/>
    <p:sldId id="256" r:id="rId4"/>
    <p:sldId id="273" r:id="rId5"/>
    <p:sldId id="274" r:id="rId6"/>
    <p:sldId id="276" r:id="rId7"/>
    <p:sldId id="277" r:id="rId8"/>
    <p:sldId id="280" r:id="rId9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C61D6E3-E25C-428D-90FE-47F057632DF3}" v="16" dt="2019-01-18T12:56:10.4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47DD049-CBA8-4BAE-A1BF-A4CC13F0E9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E619A2DA-90B7-49A8-BD21-2BFD01547E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33C4BD1-9C02-48E6-9BE1-9E5D6B564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E72A2-2230-45A3-8A39-0D820BA74D54}" type="datetimeFigureOut">
              <a:rPr lang="nb-NO" smtClean="0"/>
              <a:t>09.03.2019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4CB6467-75B4-4950-8B3D-88B547D23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ECA7866-7301-40AD-92BF-59BE33D97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A08BC-122C-4957-B8DB-E318AA4F837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45651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86B7A24-D560-48F1-AA3E-56EC59836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1C1F4607-0C53-4858-B075-CBE7A3CB38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05AD0D1-3BA0-48EC-8F94-2AE08E36B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E72A2-2230-45A3-8A39-0D820BA74D54}" type="datetimeFigureOut">
              <a:rPr lang="nb-NO" smtClean="0"/>
              <a:t>09.03.2019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2018AB4-F3C4-4707-8974-9A1708F1B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1BB06E2-CA97-47E7-A8F0-C7C31D985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A08BC-122C-4957-B8DB-E318AA4F837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29034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DD44E621-4FC5-4070-96F7-7E52936C8D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F92D8FD1-8AB0-4C89-83CB-622A5D2F3D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32A5335-48F9-4A7B-BC8A-1FADB20CE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E72A2-2230-45A3-8A39-0D820BA74D54}" type="datetimeFigureOut">
              <a:rPr lang="nb-NO" smtClean="0"/>
              <a:t>09.03.2019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7CB58CD-6C7A-4390-A92B-90E7256D1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D03A5A7-8046-42DD-B2D8-FF629DEEE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A08BC-122C-4957-B8DB-E318AA4F837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59146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8F36A12-167D-4986-B0E7-942C1D23E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A9D8D3F-B6F0-4227-8943-7027FF5AFF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275A238-C8A1-47AA-A473-6C875AEA9A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E72A2-2230-45A3-8A39-0D820BA74D54}" type="datetimeFigureOut">
              <a:rPr lang="nb-NO" smtClean="0"/>
              <a:t>09.03.2019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8382156-1862-4E93-9F66-296906840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7C1770C-8DA0-45E2-A159-3661B4D0C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A08BC-122C-4957-B8DB-E318AA4F837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77770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9D876CF-FD97-4399-A5D0-1A39E70EC3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1B3770FE-56EF-4ED9-AF0E-4B1A52521E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334A620-7983-4D32-B531-5304FDFB5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E72A2-2230-45A3-8A39-0D820BA74D54}" type="datetimeFigureOut">
              <a:rPr lang="nb-NO" smtClean="0"/>
              <a:t>09.03.2019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6D88FE8-749F-4F02-9DF4-9C99905F4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52C6D21-55AB-4309-BCC9-D187AFEEB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A08BC-122C-4957-B8DB-E318AA4F837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44588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56895B2-46E5-4AE1-8FC1-3D89AD95E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E86EB50-3D57-40DD-B296-306979B7C9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9BB09FE0-97D2-4352-8BF1-EAFB06ED81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AC07EBAA-529F-424A-9E3A-CE299FFA6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E72A2-2230-45A3-8A39-0D820BA74D54}" type="datetimeFigureOut">
              <a:rPr lang="nb-NO" smtClean="0"/>
              <a:t>09.03.2019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0EDF856E-B009-485C-AA45-646BECCE3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BC299729-27FF-41B0-AE2E-53284A28C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A08BC-122C-4957-B8DB-E318AA4F837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54888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C7B24D0-03CF-4F56-B830-019AAA085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3A0E472D-FBC5-44BA-A7AB-3C5DC3499A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B0E81A9A-0D20-434A-8AD1-FCFA9AD1B2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55BF771E-E479-4F46-8D17-3BCFE63109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71508EC9-304E-4CB9-AE19-8E52E7BEC0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30CA2EF3-FCD8-46DF-B606-8E519DC87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E72A2-2230-45A3-8A39-0D820BA74D54}" type="datetimeFigureOut">
              <a:rPr lang="nb-NO" smtClean="0"/>
              <a:t>09.03.2019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6B9489F5-D56B-446E-9EB4-FF79B66D0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88AD23BF-A868-4050-90C4-AD9647744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A08BC-122C-4957-B8DB-E318AA4F837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32204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184CC0A-A4AF-4562-BD22-645A6B5D1A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0813F4A1-FA86-45F5-8378-979D105EC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E72A2-2230-45A3-8A39-0D820BA74D54}" type="datetimeFigureOut">
              <a:rPr lang="nb-NO" smtClean="0"/>
              <a:t>09.03.2019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BD35BF0F-4A52-4D4D-BE21-C366C2F80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ECAAA254-C094-4BD2-AF10-9412257F4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A08BC-122C-4957-B8DB-E318AA4F837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96383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2AB9DF21-AFD7-4D3C-B372-CA32A3B16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E72A2-2230-45A3-8A39-0D820BA74D54}" type="datetimeFigureOut">
              <a:rPr lang="nb-NO" smtClean="0"/>
              <a:t>09.03.2019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2C8B78F4-ADE0-42A6-B17A-C081D351C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92C28D97-37F9-4098-8F04-68891BB58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A08BC-122C-4957-B8DB-E318AA4F837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26395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05B2331-460E-4D6B-9C4E-B16F129E4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90E829B-7CC0-4C42-B36F-042F91EE75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448126B9-348E-4611-99DB-94BD7C6B5F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4ADD32B3-768B-43B1-A546-668EE3F3D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E72A2-2230-45A3-8A39-0D820BA74D54}" type="datetimeFigureOut">
              <a:rPr lang="nb-NO" smtClean="0"/>
              <a:t>09.03.2019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2105F1FD-BC6A-4FD4-B7F2-67EE8999D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5E9E0BF9-5CEA-4A93-8EF8-C2F215B85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A08BC-122C-4957-B8DB-E318AA4F837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79421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FB610FC-6F50-4C23-8E5C-BEFC38AA09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1C44E104-8865-4A7E-84C6-F7A710C20F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1749C229-F24E-4A16-8F5C-A6473391F0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0CC91275-832A-4E76-86F6-BFD62F677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E72A2-2230-45A3-8A39-0D820BA74D54}" type="datetimeFigureOut">
              <a:rPr lang="nb-NO" smtClean="0"/>
              <a:t>09.03.2019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26B1A7F-5A39-4514-8D60-932B75E86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18F74519-13B6-4FBE-8562-F3929BCBF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A08BC-122C-4957-B8DB-E318AA4F837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79665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6A4BC3F4-6754-4C2C-9F6A-25E0F3106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3553A97-96D5-4B82-B8E7-E3B24CB371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16DE084-4FA8-41E9-9886-202214C8FC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E72A2-2230-45A3-8A39-0D820BA74D54}" type="datetimeFigureOut">
              <a:rPr lang="nb-NO" smtClean="0"/>
              <a:t>09.03.2019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9DFB293-E089-4013-9B09-6B84A87F0C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CC5BF45-194F-400A-A895-FB5BDB8C38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CA08BC-122C-4957-B8DB-E318AA4F837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58463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40C09B81-9403-42D3-8E4D-9E8DA4544DF0}"/>
              </a:ext>
            </a:extLst>
          </p:cNvPr>
          <p:cNvSpPr/>
          <p:nvPr/>
        </p:nvSpPr>
        <p:spPr>
          <a:xfrm>
            <a:off x="3591948" y="1423352"/>
            <a:ext cx="5008102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b-NO" sz="13800" spc="600" dirty="0">
                <a:solidFill>
                  <a:schemeClr val="bg1"/>
                </a:solidFill>
                <a:latin typeface="Klavika Regular" panose="020B0506040000020004" pitchFamily="34" charset="0"/>
                <a:ea typeface="Batang" panose="020B0503020000020004" pitchFamily="18" charset="-127"/>
              </a:rPr>
              <a:t>JESUS</a:t>
            </a:r>
            <a:endParaRPr lang="nb-NO" sz="13800" spc="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465443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40C09B81-9403-42D3-8E4D-9E8DA4544DF0}"/>
              </a:ext>
            </a:extLst>
          </p:cNvPr>
          <p:cNvSpPr/>
          <p:nvPr/>
        </p:nvSpPr>
        <p:spPr>
          <a:xfrm>
            <a:off x="3591948" y="1423352"/>
            <a:ext cx="5008102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b-NO" sz="13800" spc="600" dirty="0">
                <a:solidFill>
                  <a:schemeClr val="bg1"/>
                </a:solidFill>
                <a:latin typeface="Klavika Regular" panose="020B0506040000020004" pitchFamily="34" charset="0"/>
                <a:ea typeface="Batang" panose="020B0503020000020004" pitchFamily="18" charset="-127"/>
              </a:rPr>
              <a:t>JESUS</a:t>
            </a:r>
            <a:endParaRPr lang="nb-NO" sz="13800" spc="600" dirty="0">
              <a:solidFill>
                <a:schemeClr val="bg1"/>
              </a:solidFill>
            </a:endParaRP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1DF7552E-CAE8-4BB2-9704-FCD0C83BAB8A}"/>
              </a:ext>
            </a:extLst>
          </p:cNvPr>
          <p:cNvSpPr/>
          <p:nvPr/>
        </p:nvSpPr>
        <p:spPr>
          <a:xfrm>
            <a:off x="4188458" y="3013501"/>
            <a:ext cx="441159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b-NO" sz="4800" dirty="0">
                <a:solidFill>
                  <a:srgbClr val="FFC000"/>
                </a:solidFill>
                <a:latin typeface="Klavika Regular" panose="020B0506040000020004" pitchFamily="34" charset="0"/>
                <a:ea typeface="Batang" panose="020B0503020000020004" pitchFamily="18" charset="-127"/>
              </a:rPr>
              <a:t>VAR MENNESKE</a:t>
            </a:r>
          </a:p>
        </p:txBody>
      </p:sp>
    </p:spTree>
    <p:extLst>
      <p:ext uri="{BB962C8B-B14F-4D97-AF65-F5344CB8AC3E}">
        <p14:creationId xmlns:p14="http://schemas.microsoft.com/office/powerpoint/2010/main" val="257914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Sylinder 5">
            <a:extLst>
              <a:ext uri="{FF2B5EF4-FFF2-40B4-BE49-F238E27FC236}">
                <a16:creationId xmlns:a16="http://schemas.microsoft.com/office/drawing/2014/main" id="{F6E8AAC3-D9FE-4EFB-A488-CDAC7FFCF946}"/>
              </a:ext>
            </a:extLst>
          </p:cNvPr>
          <p:cNvSpPr txBox="1"/>
          <p:nvPr/>
        </p:nvSpPr>
        <p:spPr>
          <a:xfrm>
            <a:off x="1901491" y="1166842"/>
            <a:ext cx="838901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200" dirty="0">
                <a:solidFill>
                  <a:schemeClr val="bg1"/>
                </a:solidFill>
                <a:latin typeface="Klavika Regular" panose="020B0506040000020004" pitchFamily="34" charset="0"/>
                <a:ea typeface="Batang" panose="020B0503020000020004" pitchFamily="18" charset="-127"/>
              </a:rPr>
              <a:t>Siden vi har en stor øversteprest som har gått inn gjennom himlene, JESUS, Guds Sønn, så la oss holde fast ved bekjennelsen!</a:t>
            </a:r>
          </a:p>
          <a:p>
            <a:pPr algn="ctr"/>
            <a:endParaRPr lang="nb-NO" sz="3200" dirty="0">
              <a:solidFill>
                <a:schemeClr val="bg1"/>
              </a:solidFill>
              <a:latin typeface="Klavika Regular" panose="020B0506040000020004" pitchFamily="34" charset="0"/>
              <a:ea typeface="Batang" panose="020B0503020000020004" pitchFamily="18" charset="-127"/>
            </a:endParaRPr>
          </a:p>
          <a:p>
            <a:pPr algn="ctr"/>
            <a:r>
              <a:rPr lang="nb-NO" sz="3200" dirty="0">
                <a:solidFill>
                  <a:schemeClr val="bg1"/>
                </a:solidFill>
                <a:latin typeface="Klavika Regular" panose="020B0506040000020004" pitchFamily="34" charset="0"/>
                <a:ea typeface="Batang" panose="020B0503020000020004" pitchFamily="18" charset="-127"/>
              </a:rPr>
              <a:t>For vi har ikke en  øversteprest som ikke kan lide med oss i vår svakhet, men en som er prøvet i alt på samme måte som vi, men uten synd. </a:t>
            </a:r>
          </a:p>
          <a:p>
            <a:pPr algn="ctr"/>
            <a:endParaRPr lang="nb-NO" sz="3200" dirty="0">
              <a:solidFill>
                <a:schemeClr val="bg1"/>
              </a:solidFill>
              <a:latin typeface="Klavika Regular" panose="020B0506040000020004" pitchFamily="34" charset="0"/>
              <a:ea typeface="Batang" panose="020B0503020000020004" pitchFamily="18" charset="-127"/>
            </a:endParaRPr>
          </a:p>
          <a:p>
            <a:pPr algn="ctr"/>
            <a:r>
              <a:rPr lang="nb-NO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Klavika Regular" panose="020B0506040000020004" pitchFamily="34" charset="0"/>
                <a:ea typeface="Batang" panose="020B0503020000020004" pitchFamily="18" charset="-127"/>
              </a:rPr>
              <a:t>HEBREERNE 4,14-15</a:t>
            </a:r>
            <a:endParaRPr lang="nb-NO" sz="3200" dirty="0">
              <a:solidFill>
                <a:schemeClr val="bg1"/>
              </a:solidFill>
              <a:latin typeface="Klavika Regular" panose="020B0506040000020004" pitchFamily="34" charset="0"/>
              <a:ea typeface="Batang" panose="020B0503020000020004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5615869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Sylinder 5">
            <a:extLst>
              <a:ext uri="{FF2B5EF4-FFF2-40B4-BE49-F238E27FC236}">
                <a16:creationId xmlns:a16="http://schemas.microsoft.com/office/drawing/2014/main" id="{F6E8AAC3-D9FE-4EFB-A488-CDAC7FFCF946}"/>
              </a:ext>
            </a:extLst>
          </p:cNvPr>
          <p:cNvSpPr txBox="1"/>
          <p:nvPr/>
        </p:nvSpPr>
        <p:spPr>
          <a:xfrm>
            <a:off x="1901491" y="1967061"/>
            <a:ext cx="838901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200" b="1" dirty="0">
                <a:solidFill>
                  <a:prstClr val="black">
                    <a:lumMod val="50000"/>
                    <a:lumOff val="50000"/>
                  </a:prstClr>
                </a:solidFill>
                <a:latin typeface="Klavika Regular" panose="020B0506040000020004" pitchFamily="34" charset="0"/>
                <a:ea typeface="Batang" panose="020B0503020000020004" pitchFamily="18" charset="-127"/>
              </a:rPr>
              <a:t>JESUS SA:</a:t>
            </a:r>
          </a:p>
          <a:p>
            <a:pPr algn="ctr"/>
            <a:r>
              <a:rPr lang="nb-NO" sz="4000" dirty="0">
                <a:solidFill>
                  <a:schemeClr val="bg1"/>
                </a:solidFill>
                <a:latin typeface="Klavika Regular" panose="020B0506040000020004" pitchFamily="34" charset="0"/>
                <a:ea typeface="Batang" panose="020B0503020000020004" pitchFamily="18" charset="-127"/>
              </a:rPr>
              <a:t>«For hvor to eller tre er samlet i mitt navn, der er jeg midt iblant dem.»</a:t>
            </a:r>
          </a:p>
          <a:p>
            <a:pPr algn="ctr"/>
            <a:endParaRPr lang="nb-NO" sz="3200" dirty="0">
              <a:solidFill>
                <a:schemeClr val="bg1"/>
              </a:solidFill>
              <a:latin typeface="Klavika Regular" panose="020B0506040000020004" pitchFamily="34" charset="0"/>
              <a:ea typeface="Batang" panose="020B0503020000020004" pitchFamily="18" charset="-127"/>
            </a:endParaRPr>
          </a:p>
          <a:p>
            <a:pPr algn="ctr"/>
            <a:r>
              <a:rPr lang="nb-NO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Klavika Regular" panose="020B0506040000020004" pitchFamily="34" charset="0"/>
                <a:ea typeface="Batang" panose="020B0503020000020004" pitchFamily="18" charset="-127"/>
              </a:rPr>
              <a:t>MATTEUS 18,20</a:t>
            </a:r>
            <a:endParaRPr lang="nb-NO" sz="3200" dirty="0">
              <a:solidFill>
                <a:schemeClr val="bg1"/>
              </a:solidFill>
              <a:latin typeface="Klavika Regular" panose="020B0506040000020004" pitchFamily="34" charset="0"/>
              <a:ea typeface="Batang" panose="020B0503020000020004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10528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40C09B81-9403-42D3-8E4D-9E8DA4544DF0}"/>
              </a:ext>
            </a:extLst>
          </p:cNvPr>
          <p:cNvSpPr/>
          <p:nvPr/>
        </p:nvSpPr>
        <p:spPr>
          <a:xfrm>
            <a:off x="3591948" y="1423352"/>
            <a:ext cx="5008102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b-NO" sz="13800" spc="600" dirty="0">
                <a:solidFill>
                  <a:schemeClr val="bg1"/>
                </a:solidFill>
                <a:latin typeface="Klavika Regular" panose="020B0506040000020004" pitchFamily="34" charset="0"/>
                <a:ea typeface="Batang" panose="020B0503020000020004" pitchFamily="18" charset="-127"/>
              </a:rPr>
              <a:t>JESUS</a:t>
            </a:r>
            <a:endParaRPr lang="nb-NO" sz="13800" spc="600" dirty="0">
              <a:solidFill>
                <a:schemeClr val="bg1"/>
              </a:solidFill>
            </a:endParaRP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1DF7552E-CAE8-4BB2-9704-FCD0C83BAB8A}"/>
              </a:ext>
            </a:extLst>
          </p:cNvPr>
          <p:cNvSpPr/>
          <p:nvPr/>
        </p:nvSpPr>
        <p:spPr>
          <a:xfrm>
            <a:off x="5225407" y="3013501"/>
            <a:ext cx="337464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b-NO" sz="4800" dirty="0">
                <a:solidFill>
                  <a:srgbClr val="FFC000"/>
                </a:solidFill>
                <a:latin typeface="Klavika Regular" panose="020B0506040000020004" pitchFamily="34" charset="0"/>
                <a:ea typeface="Batang" panose="020B0503020000020004" pitchFamily="18" charset="-127"/>
              </a:rPr>
              <a:t>TOK SEG TID</a:t>
            </a:r>
          </a:p>
        </p:txBody>
      </p:sp>
    </p:spTree>
    <p:extLst>
      <p:ext uri="{BB962C8B-B14F-4D97-AF65-F5344CB8AC3E}">
        <p14:creationId xmlns:p14="http://schemas.microsoft.com/office/powerpoint/2010/main" val="300673198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40C09B81-9403-42D3-8E4D-9E8DA4544DF0}"/>
              </a:ext>
            </a:extLst>
          </p:cNvPr>
          <p:cNvSpPr/>
          <p:nvPr/>
        </p:nvSpPr>
        <p:spPr>
          <a:xfrm>
            <a:off x="3591948" y="1423352"/>
            <a:ext cx="5008102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b-NO" sz="13800" spc="600" dirty="0">
                <a:solidFill>
                  <a:schemeClr val="bg1"/>
                </a:solidFill>
                <a:latin typeface="Klavika Regular" panose="020B0506040000020004" pitchFamily="34" charset="0"/>
                <a:ea typeface="Batang" panose="020B0503020000020004" pitchFamily="18" charset="-127"/>
              </a:rPr>
              <a:t>JESUS</a:t>
            </a:r>
            <a:endParaRPr lang="nb-NO" sz="13800" spc="600" dirty="0">
              <a:solidFill>
                <a:schemeClr val="bg1"/>
              </a:solidFill>
            </a:endParaRP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1DF7552E-CAE8-4BB2-9704-FCD0C83BAB8A}"/>
              </a:ext>
            </a:extLst>
          </p:cNvPr>
          <p:cNvSpPr/>
          <p:nvPr/>
        </p:nvSpPr>
        <p:spPr>
          <a:xfrm>
            <a:off x="3967372" y="3013501"/>
            <a:ext cx="463267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b-NO" sz="4800" dirty="0">
                <a:solidFill>
                  <a:srgbClr val="FFC000"/>
                </a:solidFill>
                <a:latin typeface="Klavika Regular" panose="020B0506040000020004" pitchFamily="34" charset="0"/>
                <a:ea typeface="Batang" panose="020B0503020000020004" pitchFamily="18" charset="-127"/>
              </a:rPr>
              <a:t>VAR NYSGJERRIG</a:t>
            </a:r>
          </a:p>
        </p:txBody>
      </p:sp>
    </p:spTree>
    <p:extLst>
      <p:ext uri="{BB962C8B-B14F-4D97-AF65-F5344CB8AC3E}">
        <p14:creationId xmlns:p14="http://schemas.microsoft.com/office/powerpoint/2010/main" val="2375948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 dir="u"/>
      </p:transition>
    </mc:Choice>
    <mc:Fallback xmlns="">
      <p:transition spd="slow">
        <p:push dir="u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Sylinder 5">
            <a:extLst>
              <a:ext uri="{FF2B5EF4-FFF2-40B4-BE49-F238E27FC236}">
                <a16:creationId xmlns:a16="http://schemas.microsoft.com/office/drawing/2014/main" id="{F6E8AAC3-D9FE-4EFB-A488-CDAC7FFCF946}"/>
              </a:ext>
            </a:extLst>
          </p:cNvPr>
          <p:cNvSpPr txBox="1"/>
          <p:nvPr/>
        </p:nvSpPr>
        <p:spPr>
          <a:xfrm>
            <a:off x="1901491" y="2213282"/>
            <a:ext cx="8389018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4000" dirty="0">
                <a:solidFill>
                  <a:schemeClr val="bg1"/>
                </a:solidFill>
                <a:latin typeface="Klavika Regular" panose="020B0506040000020004" pitchFamily="34" charset="0"/>
                <a:ea typeface="Batang" panose="020B0503020000020004" pitchFamily="18" charset="-127"/>
              </a:rPr>
              <a:t>«Og dere», spurte han, </a:t>
            </a:r>
            <a:br>
              <a:rPr lang="nb-NO" sz="4000" dirty="0">
                <a:solidFill>
                  <a:schemeClr val="bg1"/>
                </a:solidFill>
                <a:latin typeface="Klavika Regular" panose="020B0506040000020004" pitchFamily="34" charset="0"/>
                <a:ea typeface="Batang" panose="020B0503020000020004" pitchFamily="18" charset="-127"/>
              </a:rPr>
            </a:br>
            <a:r>
              <a:rPr lang="nb-NO" sz="4000" dirty="0">
                <a:solidFill>
                  <a:schemeClr val="bg1"/>
                </a:solidFill>
                <a:latin typeface="Klavika Regular" panose="020B0506040000020004" pitchFamily="34" charset="0"/>
                <a:ea typeface="Batang" panose="020B0503020000020004" pitchFamily="18" charset="-127"/>
              </a:rPr>
              <a:t>«hvem sier dere at jeg er?»</a:t>
            </a:r>
          </a:p>
          <a:p>
            <a:pPr algn="ctr"/>
            <a:endParaRPr lang="nb-NO" sz="4000" dirty="0">
              <a:solidFill>
                <a:schemeClr val="bg1"/>
              </a:solidFill>
              <a:latin typeface="Klavika Regular" panose="020B0506040000020004" pitchFamily="34" charset="0"/>
              <a:ea typeface="Batang" panose="020B0503020000020004" pitchFamily="18" charset="-127"/>
            </a:endParaRPr>
          </a:p>
          <a:p>
            <a:pPr algn="ctr"/>
            <a:r>
              <a:rPr lang="nb-NO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Klavika Regular" panose="020B0506040000020004" pitchFamily="34" charset="0"/>
                <a:ea typeface="Batang" panose="020B0503020000020004" pitchFamily="18" charset="-127"/>
              </a:rPr>
              <a:t>LUKAS 9,20</a:t>
            </a:r>
            <a:endParaRPr lang="nb-NO" sz="3200" dirty="0">
              <a:solidFill>
                <a:schemeClr val="bg1"/>
              </a:solidFill>
              <a:latin typeface="Klavika Regular" panose="020B0506040000020004" pitchFamily="34" charset="0"/>
              <a:ea typeface="Batang" panose="020B0503020000020004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827552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40C09B81-9403-42D3-8E4D-9E8DA4544DF0}"/>
              </a:ext>
            </a:extLst>
          </p:cNvPr>
          <p:cNvSpPr/>
          <p:nvPr/>
        </p:nvSpPr>
        <p:spPr>
          <a:xfrm>
            <a:off x="3591948" y="1213009"/>
            <a:ext cx="5008102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b-NO" sz="13800" spc="600" dirty="0">
                <a:solidFill>
                  <a:schemeClr val="bg1"/>
                </a:solidFill>
                <a:latin typeface="Klavika Regular" panose="020B0506040000020004" pitchFamily="34" charset="0"/>
                <a:ea typeface="Batang" panose="020B0503020000020004" pitchFamily="18" charset="-127"/>
              </a:rPr>
              <a:t>JESUS</a:t>
            </a:r>
            <a:endParaRPr lang="nb-NO" sz="13800" spc="600" dirty="0">
              <a:solidFill>
                <a:schemeClr val="bg1"/>
              </a:solidFill>
            </a:endParaRP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1DF7552E-CAE8-4BB2-9704-FCD0C83BAB8A}"/>
              </a:ext>
            </a:extLst>
          </p:cNvPr>
          <p:cNvSpPr/>
          <p:nvPr/>
        </p:nvSpPr>
        <p:spPr>
          <a:xfrm>
            <a:off x="3967372" y="2949861"/>
            <a:ext cx="4632678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sz="4800" dirty="0">
                <a:solidFill>
                  <a:srgbClr val="FFC000"/>
                </a:solidFill>
                <a:latin typeface="Klavika Regular" panose="020B0506040000020004" pitchFamily="34" charset="0"/>
                <a:ea typeface="Batang" panose="020B0503020000020004" pitchFamily="18" charset="-127"/>
              </a:rPr>
              <a:t>VAR MENNESKE</a:t>
            </a:r>
          </a:p>
          <a:p>
            <a:r>
              <a:rPr lang="nb-NO" sz="4800" dirty="0">
                <a:solidFill>
                  <a:srgbClr val="FFC000"/>
                </a:solidFill>
                <a:latin typeface="Klavika Regular" panose="020B0506040000020004" pitchFamily="34" charset="0"/>
                <a:ea typeface="Batang" panose="020B0503020000020004" pitchFamily="18" charset="-127"/>
              </a:rPr>
              <a:t>TOK SEG TID</a:t>
            </a:r>
          </a:p>
          <a:p>
            <a:r>
              <a:rPr lang="nb-NO" sz="4800" dirty="0">
                <a:solidFill>
                  <a:srgbClr val="FFC000"/>
                </a:solidFill>
                <a:latin typeface="Klavika Regular" panose="020B0506040000020004" pitchFamily="34" charset="0"/>
                <a:ea typeface="Batang" panose="020B0503020000020004" pitchFamily="18" charset="-127"/>
              </a:rPr>
              <a:t>VAR NYSGJERRIG</a:t>
            </a:r>
          </a:p>
        </p:txBody>
      </p:sp>
    </p:spTree>
    <p:extLst>
      <p:ext uri="{BB962C8B-B14F-4D97-AF65-F5344CB8AC3E}">
        <p14:creationId xmlns:p14="http://schemas.microsoft.com/office/powerpoint/2010/main" val="610127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81</Words>
  <Application>Microsoft Office PowerPoint</Application>
  <PresentationFormat>Widescreen</PresentationFormat>
  <Paragraphs>23</Paragraphs>
  <Slides>8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Klavika Regular</vt:lpstr>
      <vt:lpstr>Office-tema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Jesus</dc:title>
  <dc:creator>Anne Hansli</dc:creator>
  <cp:lastModifiedBy>Anne Hansli</cp:lastModifiedBy>
  <cp:revision>6</cp:revision>
  <dcterms:created xsi:type="dcterms:W3CDTF">2019-01-18T12:56:18Z</dcterms:created>
  <dcterms:modified xsi:type="dcterms:W3CDTF">2019-03-09T16:44:36Z</dcterms:modified>
</cp:coreProperties>
</file>